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72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1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3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36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2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6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3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7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80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3CDE-94D7-4A06-9460-E657F9A8713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3734-DC03-49E5-BD0F-A21C2127E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6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64" y="534986"/>
            <a:ext cx="3020855" cy="3776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619" y="548680"/>
            <a:ext cx="391477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2020-03-26T16:28:55Z</dcterms:created>
  <dcterms:modified xsi:type="dcterms:W3CDTF">2020-03-26T16:36:42Z</dcterms:modified>
</cp:coreProperties>
</file>